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52" autoAdjust="0"/>
    <p:restoredTop sz="94433" autoAdjust="0"/>
  </p:normalViewPr>
  <p:slideViewPr>
    <p:cSldViewPr snapToGrid="0">
      <p:cViewPr>
        <p:scale>
          <a:sx n="60" d="100"/>
          <a:sy n="60" d="100"/>
        </p:scale>
        <p:origin x="1016" y="968"/>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10/4/20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10/4/20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16.389207</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3.332822</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3.058404</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20.110955</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3.104322</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2.206036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14762</TotalTime>
  <Words>11807</Words>
  <Application>Microsoft Macintosh PowerPoint</Application>
  <PresentationFormat>On-screen Show (16:9)</PresentationFormat>
  <Paragraphs>1672</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1087</cp:revision>
  <cp:lastPrinted>2019-06-07T19:51:54Z</cp:lastPrinted>
  <dcterms:created xsi:type="dcterms:W3CDTF">2014-12-05T18:34:48Z</dcterms:created>
  <dcterms:modified xsi:type="dcterms:W3CDTF">2020-10-05T03:28:31Z</dcterms:modified>
  <cp:category/>
</cp:coreProperties>
</file>